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85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7960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3944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626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977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7006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838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045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186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61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64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CBCF4-2DC2-473E-A3FB-1B0EEDCE60C0}" type="datetimeFigureOut">
              <a:rPr lang="es-AR" smtClean="0"/>
              <a:t>2/6/2020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3CF4E-0BD1-4D3A-8831-ABA856E180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095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vestigacionfhycsunam@gmail.com" TargetMode="External"/><Relationship Id="rId2" Type="http://schemas.openxmlformats.org/officeDocument/2006/relationships/hyperlink" Target="https://saspi.sgcyt.unam.edu.a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ycs.unam.edu.ar/portada/proyectos-vigente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fhycs.unam.edu.ar/portada/proyectos-vigentes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cvar.sicytar.mincyt.gob.ar/auth/index.js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3B96HLK84r8" TargetMode="External"/><Relationship Id="rId2" Type="http://schemas.openxmlformats.org/officeDocument/2006/relationships/hyperlink" Target="https://drive.google.com/drive/folders/1MNGK5mF4_Hp40F9eaVdJE_CUSWzpz-j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investigacionfhycsunam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89025" y="2604611"/>
            <a:ext cx="101869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i="1" dirty="0" smtClean="0"/>
              <a:t>PLAN ESTRATÉGICO DE CIENCIA Y TECNOLOGÍA 2018 – 2022 </a:t>
            </a:r>
          </a:p>
          <a:p>
            <a:pPr algn="ctr"/>
            <a:endParaRPr lang="es-AR" sz="2400" dirty="0" smtClean="0"/>
          </a:p>
          <a:p>
            <a:pPr algn="ctr"/>
            <a:r>
              <a:rPr lang="es-AR" sz="2400" u="sng" dirty="0" smtClean="0"/>
              <a:t>PROGRAMA ESTRATÉGICO DE BECAS DE CIENCIA Y TECNOLOGÍA DE LA UNAM </a:t>
            </a:r>
          </a:p>
          <a:p>
            <a:pPr algn="ctr"/>
            <a:endParaRPr lang="es-AR" sz="2400" dirty="0" smtClean="0"/>
          </a:p>
          <a:p>
            <a:pPr algn="ctr"/>
            <a:r>
              <a:rPr lang="es-AR" sz="3200" b="1" dirty="0" smtClean="0"/>
              <a:t>CONVOCATORIA BECAS EICYT 2020 </a:t>
            </a:r>
            <a:endParaRPr lang="es-AR" sz="3200" b="1" dirty="0"/>
          </a:p>
        </p:txBody>
      </p:sp>
      <p:pic>
        <p:nvPicPr>
          <p:cNvPr id="1026" name="Picture 2" descr="http://www.fhycs.unam.edu.ar/portada/wp-content/uploads/2020/03/unam-300x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643037"/>
            <a:ext cx="2024061" cy="9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668" y="643037"/>
            <a:ext cx="1338262" cy="117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838895" y="189254"/>
            <a:ext cx="468089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AR" sz="2400" b="1" dirty="0" smtClean="0"/>
              <a:t>CONVOCATORIA BECAS EICYT 2020 </a:t>
            </a:r>
            <a:endParaRPr lang="es-AR" sz="24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485775" y="867416"/>
            <a:ext cx="11387138" cy="286232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000" dirty="0" smtClean="0"/>
              <a:t>Programa de 100 (cien) Becas de Estímulo a la Investigación Científica y Tecnológica destinadas a Estudiantes de Grado y Pre-grado, para participar en Proyectos o Trabajos de Investigación vigentes de la </a:t>
            </a:r>
            <a:r>
              <a:rPr lang="es-AR" sz="2000" dirty="0" err="1" smtClean="0"/>
              <a:t>UNaM</a:t>
            </a:r>
            <a:r>
              <a:rPr lang="es-AR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smtClean="0"/>
              <a:t>Fechas de la Convocatoria: </a:t>
            </a:r>
            <a:r>
              <a:rPr lang="es-AR" sz="2000" b="1" dirty="0" smtClean="0"/>
              <a:t>del 25 de mayo al 25 de junio de 2020.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smtClean="0"/>
              <a:t>Presentación On-Line a través del SASPI (</a:t>
            </a:r>
            <a:r>
              <a:rPr lang="es-A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https://saspi.sgcyt.unam.edu.ar/</a:t>
            </a:r>
            <a:r>
              <a:rPr lang="es-A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Consultas:</a:t>
            </a:r>
            <a:r>
              <a:rPr lang="es-A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A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investigacionfhycsunam@gmail.com</a:t>
            </a:r>
            <a:r>
              <a:rPr lang="es-A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85775" y="4733594"/>
            <a:ext cx="172284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400" b="1" dirty="0" smtClean="0"/>
              <a:t>REQUISITOS</a:t>
            </a:r>
            <a:endParaRPr lang="es-AR" sz="24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2628899" y="4082831"/>
            <a:ext cx="9086851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AR" sz="2000" i="1" dirty="0" smtClean="0"/>
              <a:t>Estar cursando materias del ciclo intermedio o específico de sus carreras de grado o pre-grado, con un mínimo de 50% de materias aprobadas del total del Plan de Estudios.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AR" sz="2000" i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AR" sz="2000" i="1" dirty="0" smtClean="0"/>
              <a:t>No superar los 35 (treinta y cinco) años al 31 de diciembre de 2020.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AR" sz="2000" i="1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AR" sz="2000" i="1" dirty="0" smtClean="0"/>
              <a:t>No haber tenido anteriormente una Beca de Investigación de la </a:t>
            </a:r>
            <a:r>
              <a:rPr lang="es-AR" sz="2000" i="1" dirty="0" err="1" smtClean="0"/>
              <a:t>UNaM</a:t>
            </a:r>
            <a:r>
              <a:rPr lang="es-AR" sz="2000" i="1" dirty="0" smtClean="0"/>
              <a:t>.</a:t>
            </a:r>
            <a:endParaRPr lang="es-AR" sz="2000" i="1" dirty="0"/>
          </a:p>
        </p:txBody>
      </p:sp>
    </p:spTree>
    <p:extLst>
      <p:ext uri="{BB962C8B-B14F-4D97-AF65-F5344CB8AC3E}">
        <p14:creationId xmlns:p14="http://schemas.microsoft.com/office/powerpoint/2010/main" val="2790444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14649" y="328613"/>
            <a:ext cx="645234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400" b="1" dirty="0" smtClean="0"/>
              <a:t>¿Quiénes pueden dirigir y codirigir la Beca </a:t>
            </a:r>
            <a:r>
              <a:rPr lang="es-AR" sz="2400" b="1" dirty="0" err="1" smtClean="0"/>
              <a:t>EICyT</a:t>
            </a:r>
            <a:r>
              <a:rPr lang="es-AR" sz="2400" b="1" dirty="0" smtClean="0"/>
              <a:t>?</a:t>
            </a:r>
            <a:endParaRPr lang="es-AR" sz="24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711571" y="2114548"/>
            <a:ext cx="10858499" cy="44012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es-AR" sz="2000" dirty="0" smtClean="0"/>
              <a:t>Investigadores del Sistema Científico Tecnológica Nacional o Internacional. </a:t>
            </a:r>
          </a:p>
          <a:p>
            <a:pPr algn="ctr"/>
            <a:endParaRPr lang="es-AR" sz="2000" dirty="0" smtClean="0"/>
          </a:p>
          <a:p>
            <a:pPr marL="285750" indent="-285750" algn="ctr">
              <a:buFontTx/>
              <a:buChar char="-"/>
            </a:pPr>
            <a:r>
              <a:rPr lang="es-AR" sz="2000" dirty="0" smtClean="0"/>
              <a:t>Poseer título de posgrado o dirigir o haber dirigido proyectos/trabajos de investigación acreditados de la </a:t>
            </a:r>
            <a:r>
              <a:rPr lang="es-AR" sz="2000" dirty="0" err="1" smtClean="0"/>
              <a:t>UNaM</a:t>
            </a:r>
            <a:r>
              <a:rPr lang="es-AR" sz="2000" dirty="0" smtClean="0"/>
              <a:t>. </a:t>
            </a:r>
          </a:p>
          <a:p>
            <a:pPr marL="285750" indent="-285750" algn="ctr">
              <a:buFontTx/>
              <a:buChar char="-"/>
            </a:pPr>
            <a:endParaRPr lang="es-AR" sz="2000" dirty="0" smtClean="0"/>
          </a:p>
          <a:p>
            <a:pPr marL="285750" indent="-285750" algn="ctr">
              <a:buFontTx/>
              <a:buChar char="-"/>
            </a:pPr>
            <a:r>
              <a:rPr lang="es-AR" sz="2000" dirty="0" smtClean="0"/>
              <a:t>Al menos uno de los miembros de la dirección deberá ser Docente-Investigador de la </a:t>
            </a:r>
            <a:r>
              <a:rPr lang="es-AR" sz="2000" dirty="0" err="1" smtClean="0"/>
              <a:t>UNaM</a:t>
            </a:r>
            <a:r>
              <a:rPr lang="es-AR" sz="2000" dirty="0" smtClean="0"/>
              <a:t> e integrar el Proyecto/Trabajo en el cual se presenta el/la becario/a. </a:t>
            </a:r>
          </a:p>
          <a:p>
            <a:pPr marL="285750" indent="-285750" algn="ctr">
              <a:buFontTx/>
              <a:buChar char="-"/>
            </a:pPr>
            <a:endParaRPr lang="es-AR" sz="2000" dirty="0" smtClean="0"/>
          </a:p>
          <a:p>
            <a:pPr marL="285750" indent="-285750" algn="ctr">
              <a:buFontTx/>
              <a:buChar char="-"/>
            </a:pPr>
            <a:r>
              <a:rPr lang="es-AR" sz="2000" dirty="0" smtClean="0"/>
              <a:t>Cada director/a o Codirector/a solo podrá presentar a un o una postulante. Si presenta a más de uno, se desestimarán todas las postulaciones a su nombre. </a:t>
            </a:r>
          </a:p>
          <a:p>
            <a:pPr marL="285750" indent="-285750" algn="ctr">
              <a:buFontTx/>
              <a:buChar char="-"/>
            </a:pPr>
            <a:endParaRPr lang="es-AR" sz="2000" dirty="0" smtClean="0"/>
          </a:p>
          <a:p>
            <a:pPr marL="285750" indent="-285750" algn="ctr">
              <a:buFontTx/>
              <a:buChar char="-"/>
            </a:pPr>
            <a:r>
              <a:rPr lang="es-AR" sz="2000" dirty="0" smtClean="0"/>
              <a:t>Puede presentarse más de una o un postulante por proyecto (con distinta/os directora/res). No obstante, la asignación de becas respetará el orden de mérito adjudicándose un/a becario/a por proyecto. </a:t>
            </a:r>
            <a:endParaRPr lang="es-AR" sz="2000" dirty="0"/>
          </a:p>
        </p:txBody>
      </p:sp>
      <p:sp>
        <p:nvSpPr>
          <p:cNvPr id="6" name="Flecha abajo 5"/>
          <p:cNvSpPr/>
          <p:nvPr/>
        </p:nvSpPr>
        <p:spPr>
          <a:xfrm>
            <a:off x="5269282" y="873770"/>
            <a:ext cx="1743075" cy="1157286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570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14463" y="457200"/>
            <a:ext cx="939879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 dirty="0" smtClean="0"/>
              <a:t>¿Dónde puedo consultar el listado de Proyectos-Trabajos de Investigación de la </a:t>
            </a:r>
            <a:r>
              <a:rPr lang="es-AR" sz="2000" b="1" dirty="0" err="1" smtClean="0"/>
              <a:t>FHyCS</a:t>
            </a:r>
            <a:r>
              <a:rPr lang="es-AR" sz="2000" b="1" dirty="0" smtClean="0"/>
              <a:t>?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3239" t="16552" r="14472" b="40791"/>
          <a:stretch/>
        </p:blipFill>
        <p:spPr>
          <a:xfrm>
            <a:off x="604970" y="1948722"/>
            <a:ext cx="11349156" cy="391243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41429" y="1262124"/>
            <a:ext cx="814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>
                <a:hlinkClick r:id="rId3"/>
              </a:rPr>
              <a:t>https://www.fhycs.unam.edu.ar/portada/proyectos-vigentes/</a:t>
            </a:r>
            <a:endParaRPr lang="es-AR" sz="2400" b="1" dirty="0"/>
          </a:p>
        </p:txBody>
      </p:sp>
      <p:sp>
        <p:nvSpPr>
          <p:cNvPr id="8" name="Elipse 7"/>
          <p:cNvSpPr/>
          <p:nvPr/>
        </p:nvSpPr>
        <p:spPr>
          <a:xfrm>
            <a:off x="8899860" y="4362139"/>
            <a:ext cx="1993691" cy="34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31315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14463" y="457200"/>
            <a:ext cx="939879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 dirty="0" smtClean="0"/>
              <a:t>¿Dónde puedo consultar el listado de Proyectos-Trabajos de Investigación de la </a:t>
            </a:r>
            <a:r>
              <a:rPr lang="es-AR" sz="2000" b="1" dirty="0" err="1" smtClean="0"/>
              <a:t>FHyCS</a:t>
            </a:r>
            <a:r>
              <a:rPr lang="es-AR" sz="2000" b="1" dirty="0" smtClean="0"/>
              <a:t>?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041429" y="1262124"/>
            <a:ext cx="814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>
                <a:hlinkClick r:id="rId2"/>
              </a:rPr>
              <a:t>https://www.fhycs.unam.edu.ar/portada/proyectos-vigentes/</a:t>
            </a:r>
            <a:endParaRPr lang="es-AR" sz="2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14888" t="17059" r="16794" b="22491"/>
          <a:stretch/>
        </p:blipFill>
        <p:spPr>
          <a:xfrm>
            <a:off x="1414463" y="2023672"/>
            <a:ext cx="9633288" cy="44220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240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57325" y="419786"/>
            <a:ext cx="871537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AR" sz="2400" b="1" dirty="0" smtClean="0"/>
              <a:t>¿Qué documentación debo tener para iniciar mi solicitud de beca? </a:t>
            </a:r>
            <a:endParaRPr lang="es-AR" sz="2400" b="1" dirty="0"/>
          </a:p>
        </p:txBody>
      </p:sp>
      <p:sp>
        <p:nvSpPr>
          <p:cNvPr id="5" name="Rectángulo 4"/>
          <p:cNvSpPr/>
          <p:nvPr/>
        </p:nvSpPr>
        <p:spPr>
          <a:xfrm>
            <a:off x="428626" y="1195684"/>
            <a:ext cx="111013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 smtClean="0"/>
              <a:t>Currículum en </a:t>
            </a:r>
            <a:r>
              <a:rPr lang="es-AR" b="1" dirty="0" err="1" smtClean="0"/>
              <a:t>CVar</a:t>
            </a:r>
            <a:r>
              <a:rPr lang="es-AR" b="1" dirty="0" smtClean="0"/>
              <a:t> </a:t>
            </a:r>
          </a:p>
          <a:p>
            <a:pPr algn="just"/>
            <a:r>
              <a:rPr lang="es-AR" dirty="0" smtClean="0"/>
              <a:t>Lo  principal  es  tener tu  currículum  cargado  en  </a:t>
            </a:r>
            <a:r>
              <a:rPr lang="es-AR" dirty="0" err="1" smtClean="0"/>
              <a:t>CVar</a:t>
            </a:r>
            <a:r>
              <a:rPr lang="es-AR" dirty="0"/>
              <a:t> </a:t>
            </a:r>
            <a:r>
              <a:rPr lang="es-AR" dirty="0" smtClean="0"/>
              <a:t>(</a:t>
            </a:r>
            <a:r>
              <a:rPr lang="es-AR" dirty="0" smtClean="0">
                <a:solidFill>
                  <a:schemeClr val="accent1"/>
                </a:solidFill>
                <a:hlinkClick r:id="rId2"/>
              </a:rPr>
              <a:t>http://cvar.sicytar.mincyt.gob.ar/auth/index.jsp</a:t>
            </a:r>
            <a:r>
              <a:rPr lang="es-AR" dirty="0" smtClean="0"/>
              <a:t>) </a:t>
            </a:r>
          </a:p>
          <a:p>
            <a:pPr algn="just"/>
            <a:r>
              <a:rPr lang="es-AR" dirty="0" smtClean="0"/>
              <a:t>La  beca  que  pretendo  solicitar  es  de  Estímulo  a  la  Iniciación  en  Ciencia  y  Tecnología,  lo  que permite  introducirse  en  la  investigación  científica-tecnológica.  La  </a:t>
            </a:r>
            <a:r>
              <a:rPr lang="es-AR" dirty="0" err="1" smtClean="0"/>
              <a:t>UNaM</a:t>
            </a:r>
            <a:r>
              <a:rPr lang="es-AR" dirty="0" smtClean="0"/>
              <a:t> tiene  convenio  con el  Ministerio de  Ciencia,  Tecnología  e Innovación  de la  Nación. El </a:t>
            </a:r>
            <a:r>
              <a:rPr lang="es-AR" dirty="0" err="1" smtClean="0"/>
              <a:t>MinCyT</a:t>
            </a:r>
            <a:r>
              <a:rPr lang="es-AR" dirty="0" smtClean="0"/>
              <a:t> establece el uso de </a:t>
            </a:r>
            <a:r>
              <a:rPr lang="es-AR" dirty="0" err="1" smtClean="0"/>
              <a:t>CVar</a:t>
            </a:r>
            <a:r>
              <a:rPr lang="es-AR" dirty="0" smtClean="0"/>
              <a:t> como currículum único y válido para los investigadores 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8301" t="14258" r="19328" b="18749"/>
          <a:stretch/>
        </p:blipFill>
        <p:spPr>
          <a:xfrm>
            <a:off x="3036094" y="2824284"/>
            <a:ext cx="5993606" cy="36193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1003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50218" y="219761"/>
            <a:ext cx="871537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AR" sz="2400" b="1" dirty="0" smtClean="0"/>
              <a:t>¿Qué documentación debo tener para iniciar mi solicitud de beca? </a:t>
            </a:r>
            <a:endParaRPr lang="es-AR" sz="2400" b="1" dirty="0"/>
          </a:p>
        </p:txBody>
      </p:sp>
      <p:sp>
        <p:nvSpPr>
          <p:cNvPr id="5" name="Rectángulo 4"/>
          <p:cNvSpPr/>
          <p:nvPr/>
        </p:nvSpPr>
        <p:spPr>
          <a:xfrm>
            <a:off x="171449" y="981464"/>
            <a:ext cx="11872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 smtClean="0"/>
              <a:t>Plan de trabajo (en formato PDF).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 smtClean="0"/>
              <a:t>Redactar el Plan según el formato establecido. Identificar el  Código  y  Título  del  proyecto  de  investigación  donde  voy  a ejecutar mi Plan de Trabajo. </a:t>
            </a:r>
            <a:endParaRPr lang="es-A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 smtClean="0"/>
              <a:t>Directores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 smtClean="0"/>
              <a:t>Tener  identificado  al Director/a y  a  mi  </a:t>
            </a:r>
            <a:r>
              <a:rPr lang="es-AR" dirty="0" err="1" smtClean="0"/>
              <a:t>CoDirector</a:t>
            </a:r>
            <a:r>
              <a:rPr lang="es-AR" dirty="0" smtClean="0"/>
              <a:t>/a  (este  último  no  es obligatorio).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 smtClean="0"/>
              <a:t>Al seleccionar un director o directora en SASPI, el sistema les envía la solicitud. Es  muy  importante  que  ellos  ingresen  al  sistema  SASPI  y  acepten  la  solicitud  de dirección. Hasta que no acepten, la Facultad no podrá enviar a evaluar la solicitud de beca. </a:t>
            </a:r>
            <a:endParaRPr lang="es-A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/>
              <a:t>H</a:t>
            </a:r>
            <a:r>
              <a:rPr lang="es-AR" b="1" dirty="0" smtClean="0"/>
              <a:t>istoria académica con </a:t>
            </a:r>
            <a:r>
              <a:rPr lang="es-AR" b="1" dirty="0" err="1" smtClean="0"/>
              <a:t>aplazos</a:t>
            </a:r>
            <a:r>
              <a:rPr lang="es-AR" b="1" dirty="0" smtClean="0"/>
              <a:t> (en formato PDF).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/>
              <a:t>I</a:t>
            </a:r>
            <a:r>
              <a:rPr lang="es-AR" dirty="0" smtClean="0"/>
              <a:t>ngresar a tu cuenta de  </a:t>
            </a:r>
            <a:r>
              <a:rPr lang="es-AR" dirty="0" err="1" smtClean="0"/>
              <a:t>Siu</a:t>
            </a:r>
            <a:r>
              <a:rPr lang="es-AR" dirty="0" smtClean="0"/>
              <a:t> Guaraní de la Facultad, ir al menú Reportes y seleccionar la opción Historia académica.</a:t>
            </a:r>
            <a:endParaRPr lang="es-AR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 smtClean="0"/>
              <a:t> Certificado de alumno regular (en formato PDF).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/>
              <a:t>I</a:t>
            </a:r>
            <a:r>
              <a:rPr lang="es-AR" dirty="0" smtClean="0"/>
              <a:t>ngresar a tu cuenta de </a:t>
            </a:r>
            <a:r>
              <a:rPr lang="es-AR" dirty="0" err="1" smtClean="0"/>
              <a:t>Siu</a:t>
            </a:r>
            <a:r>
              <a:rPr lang="es-AR" dirty="0" smtClean="0"/>
              <a:t> Guaraní de a Facultad, ir al menú Trámites y seleccionar la opción Solicitud de Certificados. </a:t>
            </a:r>
            <a:r>
              <a:rPr lang="es-AR" dirty="0"/>
              <a:t>O</a:t>
            </a:r>
            <a:r>
              <a:rPr lang="es-AR" dirty="0" smtClean="0"/>
              <a:t>pción de Certificado de Alumno Regular y </a:t>
            </a:r>
            <a:r>
              <a:rPr lang="es-AR" dirty="0" err="1" smtClean="0"/>
              <a:t>clickear</a:t>
            </a:r>
            <a:r>
              <a:rPr lang="es-AR" dirty="0" smtClean="0"/>
              <a:t> el botón “Emitir Certificado”. </a:t>
            </a:r>
            <a:endParaRPr lang="es-A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 smtClean="0"/>
              <a:t>Comprobantes de CV (en una única carpeta, comprimida con extensión.zip)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 smtClean="0"/>
              <a:t>Certificados, resoluciones, disposiciones de lo declarado en el </a:t>
            </a:r>
            <a:r>
              <a:rPr lang="es-AR" dirty="0" err="1" smtClean="0"/>
              <a:t>Cvar</a:t>
            </a:r>
            <a:r>
              <a:rPr lang="es-AR" dirty="0" smtClean="0"/>
              <a:t> (talleres, seminarios, cursos, pasantías, etc.)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AR" b="1" dirty="0" smtClean="0"/>
              <a:t>Comprobante de CBU (en formato PDF)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dirty="0" smtClean="0"/>
              <a:t>Si </a:t>
            </a:r>
            <a:r>
              <a:rPr lang="es-AR" dirty="0" err="1" smtClean="0"/>
              <a:t>tenés</a:t>
            </a:r>
            <a:r>
              <a:rPr lang="es-AR" dirty="0" smtClean="0"/>
              <a:t> una  cuenta  bancaria,  adjuntar  en  </a:t>
            </a:r>
            <a:r>
              <a:rPr lang="es-AR" dirty="0" err="1" smtClean="0"/>
              <a:t>pdf</a:t>
            </a:r>
            <a:r>
              <a:rPr lang="es-AR" dirty="0" smtClean="0"/>
              <a:t>  el  comprobante  de CBU (se puede generar desde el Home </a:t>
            </a:r>
            <a:r>
              <a:rPr lang="es-AR" dirty="0" err="1" smtClean="0"/>
              <a:t>Banking</a:t>
            </a:r>
            <a:r>
              <a:rPr lang="es-AR" dirty="0" smtClean="0"/>
              <a:t> o desde el cajero). La cuenta tienen que estar a tu nombre, no a nombre de otras personas. Si no tengo cuenta bancaria, no hay que crearse una. La universidad te contactará luego de evaluadas las postulaciones. </a:t>
            </a:r>
            <a:endParaRPr lang="es-AR" b="1" dirty="0" smtClean="0"/>
          </a:p>
        </p:txBody>
      </p:sp>
    </p:spTree>
    <p:extLst>
      <p:ext uri="{BB962C8B-B14F-4D97-AF65-F5344CB8AC3E}">
        <p14:creationId xmlns:p14="http://schemas.microsoft.com/office/powerpoint/2010/main" val="307602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7415" t="23633" r="28990" b="11133"/>
          <a:stretch/>
        </p:blipFill>
        <p:spPr>
          <a:xfrm>
            <a:off x="2693620" y="985837"/>
            <a:ext cx="6708065" cy="56435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2047152" y="142876"/>
            <a:ext cx="774382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Solicitud de la Beca</a:t>
            </a:r>
          </a:p>
          <a:p>
            <a:pPr algn="ctr"/>
            <a:r>
              <a:rPr lang="es-AR" b="1" dirty="0" smtClean="0"/>
              <a:t>Todo el proceso de solicitud de realiza a través del SASPI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828595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00086" y="1057274"/>
            <a:ext cx="10744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Documentos de consulta para el proceso de solicitud </a:t>
            </a:r>
          </a:p>
          <a:p>
            <a:pPr algn="ctr"/>
            <a:r>
              <a:rPr lang="es-AR" sz="2400" dirty="0" smtClean="0"/>
              <a:t>Disponibles en </a:t>
            </a:r>
          </a:p>
          <a:p>
            <a:pPr algn="ctr"/>
            <a:r>
              <a:rPr lang="es-AR" sz="2400" dirty="0" smtClean="0">
                <a:hlinkClick r:id="rId2"/>
              </a:rPr>
              <a:t>https://drive.google.com/drive/folders/1MNGK5mF4_Hp40F9eaVdJE_CUSWzpz-jg</a:t>
            </a:r>
            <a:endParaRPr lang="es-AR" sz="2400" dirty="0" smtClean="0"/>
          </a:p>
          <a:p>
            <a:endParaRPr lang="es-AR" sz="2400" dirty="0"/>
          </a:p>
          <a:p>
            <a:pPr marL="342900" indent="-342900">
              <a:buAutoNum type="arabicPeriod"/>
            </a:pPr>
            <a:r>
              <a:rPr lang="es-AR" sz="2400" i="1" dirty="0" smtClean="0"/>
              <a:t>Requisitos para Solicitar Becas. </a:t>
            </a:r>
          </a:p>
          <a:p>
            <a:pPr marL="342900" indent="-342900">
              <a:buAutoNum type="arabicPeriod"/>
            </a:pPr>
            <a:r>
              <a:rPr lang="es-AR" sz="2400" i="1" dirty="0" smtClean="0"/>
              <a:t>Formulario Becas 2020 – Plan de Trabajo. </a:t>
            </a:r>
          </a:p>
          <a:p>
            <a:pPr marL="342900" indent="-342900">
              <a:buAutoNum type="arabicPeriod"/>
            </a:pPr>
            <a:r>
              <a:rPr lang="es-AR" sz="2400" i="1" dirty="0" smtClean="0"/>
              <a:t>Manual de usuario SASPI – Solicitar Becas </a:t>
            </a:r>
          </a:p>
          <a:p>
            <a:pPr marL="342900" indent="-342900">
              <a:buAutoNum type="arabicPeriod"/>
            </a:pPr>
            <a:r>
              <a:rPr lang="es-AR" sz="2400" i="1" dirty="0" smtClean="0"/>
              <a:t>Reglamento Becas </a:t>
            </a:r>
            <a:r>
              <a:rPr lang="es-AR" sz="2400" i="1" dirty="0" err="1" smtClean="0"/>
              <a:t>EICyT</a:t>
            </a:r>
            <a:r>
              <a:rPr lang="es-AR" sz="2400" i="1" dirty="0" smtClean="0"/>
              <a:t> 2020 </a:t>
            </a:r>
          </a:p>
          <a:p>
            <a:pPr marL="342900" indent="-342900">
              <a:buAutoNum type="arabicPeriod"/>
            </a:pPr>
            <a:r>
              <a:rPr lang="es-AR" sz="2400" i="1" dirty="0" smtClean="0"/>
              <a:t>Manual </a:t>
            </a:r>
            <a:r>
              <a:rPr lang="es-AR" sz="2400" i="1" dirty="0" err="1" smtClean="0"/>
              <a:t>CVar</a:t>
            </a:r>
            <a:r>
              <a:rPr lang="es-AR" sz="2400" i="1" dirty="0" smtClean="0"/>
              <a:t>. </a:t>
            </a:r>
          </a:p>
          <a:p>
            <a:pPr marL="342900" indent="-342900">
              <a:buAutoNum type="arabicPeriod"/>
            </a:pPr>
            <a:r>
              <a:rPr lang="es-AR" sz="2400" i="1" dirty="0" smtClean="0"/>
              <a:t>Navegación sitio </a:t>
            </a:r>
            <a:r>
              <a:rPr lang="es-AR" sz="2400" i="1" dirty="0" err="1" smtClean="0"/>
              <a:t>CVar</a:t>
            </a:r>
            <a:r>
              <a:rPr lang="es-AR" sz="2400" i="1" dirty="0" smtClean="0"/>
              <a:t>. </a:t>
            </a:r>
          </a:p>
          <a:p>
            <a:pPr marL="342900" indent="-342900">
              <a:buAutoNum type="arabicPeriod"/>
            </a:pPr>
            <a:endParaRPr lang="es-AR" sz="2400" i="1" dirty="0"/>
          </a:p>
          <a:p>
            <a:pPr algn="just"/>
            <a:r>
              <a:rPr lang="es-AR" sz="2400" b="1" dirty="0" smtClean="0"/>
              <a:t>Tutorial Carga </a:t>
            </a:r>
            <a:r>
              <a:rPr lang="es-AR" sz="2400" b="1" dirty="0" err="1" smtClean="0"/>
              <a:t>CVar</a:t>
            </a:r>
            <a:r>
              <a:rPr lang="es-AR" sz="2400" b="1" dirty="0" smtClean="0"/>
              <a:t> (</a:t>
            </a:r>
            <a:r>
              <a:rPr lang="es-AR" sz="2400" b="1" dirty="0" smtClean="0">
                <a:hlinkClick r:id="rId3"/>
              </a:rPr>
              <a:t>https://youtu.be/3B96HLK84r8</a:t>
            </a:r>
            <a:r>
              <a:rPr lang="es-AR" sz="2400" b="1" dirty="0" smtClean="0"/>
              <a:t>) 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3168641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71538" y="2157412"/>
            <a:ext cx="10629900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200" b="1" dirty="0" smtClean="0"/>
              <a:t>Consultas</a:t>
            </a:r>
          </a:p>
          <a:p>
            <a:pPr algn="ctr"/>
            <a:r>
              <a:rPr lang="es-AR" sz="3200" dirty="0" smtClean="0"/>
              <a:t>Lunes a viernes – 8 a 20 </a:t>
            </a:r>
            <a:r>
              <a:rPr lang="es-AR" sz="3200" dirty="0" err="1" smtClean="0"/>
              <a:t>hs</a:t>
            </a:r>
            <a:r>
              <a:rPr lang="es-AR" sz="3200" dirty="0" smtClean="0"/>
              <a:t>. </a:t>
            </a:r>
          </a:p>
          <a:p>
            <a:pPr algn="ctr"/>
            <a:r>
              <a:rPr lang="es-AR" sz="3200" dirty="0" err="1" smtClean="0"/>
              <a:t>SInvyP</a:t>
            </a:r>
            <a:r>
              <a:rPr lang="es-AR" sz="3200" dirty="0" smtClean="0"/>
              <a:t> – Correo electrónico: </a:t>
            </a:r>
            <a:r>
              <a:rPr lang="es-AR" sz="3200" dirty="0" smtClean="0">
                <a:hlinkClick r:id="rId2"/>
              </a:rPr>
              <a:t>investigacionfhycsunam@gmail.com</a:t>
            </a:r>
            <a:r>
              <a:rPr lang="es-AR" sz="3200" dirty="0" smtClean="0"/>
              <a:t> 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2780974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783</Words>
  <Application>Microsoft Office PowerPoint</Application>
  <PresentationFormat>Panorámica</PresentationFormat>
  <Paragraphs>68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14</cp:revision>
  <dcterms:created xsi:type="dcterms:W3CDTF">2020-06-02T11:13:04Z</dcterms:created>
  <dcterms:modified xsi:type="dcterms:W3CDTF">2020-06-02T14:26:50Z</dcterms:modified>
</cp:coreProperties>
</file>